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5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>
      <p:cViewPr varScale="1">
        <p:scale>
          <a:sx n="107" d="100"/>
          <a:sy n="107" d="100"/>
        </p:scale>
        <p:origin x="132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519A9D14-4DD8-439F-755A-D699F68A6C57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1267" name="Oval 3">
              <a:extLst>
                <a:ext uri="{FF2B5EF4-FFF2-40B4-BE49-F238E27FC236}">
                  <a16:creationId xmlns:a16="http://schemas.microsoft.com/office/drawing/2014/main" id="{4C98F828-F15E-3F8B-1044-A1CA8DFE6E8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268" name="Oval 4">
              <a:extLst>
                <a:ext uri="{FF2B5EF4-FFF2-40B4-BE49-F238E27FC236}">
                  <a16:creationId xmlns:a16="http://schemas.microsoft.com/office/drawing/2014/main" id="{163251EA-D8E3-B578-5FCD-2627508C38D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269" name="Oval 5">
              <a:extLst>
                <a:ext uri="{FF2B5EF4-FFF2-40B4-BE49-F238E27FC236}">
                  <a16:creationId xmlns:a16="http://schemas.microsoft.com/office/drawing/2014/main" id="{9036D5E1-4319-8FF1-3971-17DB6EC7ADA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270" name="Oval 6">
              <a:extLst>
                <a:ext uri="{FF2B5EF4-FFF2-40B4-BE49-F238E27FC236}">
                  <a16:creationId xmlns:a16="http://schemas.microsoft.com/office/drawing/2014/main" id="{A45BE944-D4D8-0093-F882-2E5E822825C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271" name="Oval 7">
              <a:extLst>
                <a:ext uri="{FF2B5EF4-FFF2-40B4-BE49-F238E27FC236}">
                  <a16:creationId xmlns:a16="http://schemas.microsoft.com/office/drawing/2014/main" id="{DBEA6FD6-4DC2-E11E-FE6D-6137115880D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272" name="Oval 8">
              <a:extLst>
                <a:ext uri="{FF2B5EF4-FFF2-40B4-BE49-F238E27FC236}">
                  <a16:creationId xmlns:a16="http://schemas.microsoft.com/office/drawing/2014/main" id="{05F6A314-3F22-3D23-9589-7DF77B42D96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1273" name="Rectangle 9">
            <a:extLst>
              <a:ext uri="{FF2B5EF4-FFF2-40B4-BE49-F238E27FC236}">
                <a16:creationId xmlns:a16="http://schemas.microsoft.com/office/drawing/2014/main" id="{9487DEC4-D9B0-1DC0-E480-7FC7CDD98E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D7C9B5E2-8F1D-C884-3FC9-37C1FEBB62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A9C7AB3E-3C13-3A8E-2D83-A68AAB4A01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63EC9B-0AF5-3C49-B31B-176C61AE04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FA9F5584-1FBA-A660-159E-1C038BE8FD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0013D679-E745-4366-05D6-B8061D01B1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6562-4DE1-C8C9-9245-ACD5A1A7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2E6C2-EDD6-DAE5-4011-D8045FD2E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5D2B7-CFE4-1FC5-ADF6-18BC3251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B411A-1F5B-ABB1-ADFB-812E541D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7B34-CD87-3610-3D69-B6F46E49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0C683-ABAF-9842-A73E-25117CEC4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72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ED8161-1E77-FB15-9A58-7CD07AA92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BBBB4-FE76-27C2-DB99-E1B929823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8662C-6D6D-DFDB-92AB-1476423E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678E9-0B46-D58A-B76C-C8E41028A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16B6-CB56-BC07-3BEC-698F40D4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D3B0B-3764-3E42-A6DF-FF04B4110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07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5512-6583-2AF2-0D22-ECE4DD4E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B159F-B4E0-39B4-295F-AA36F79591E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C8126-03DD-4BF8-F586-CF28258B6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5072C-45FC-02A8-87CC-560CC723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411B9-D82C-D90E-EE72-0C2AE296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E0494-BDC9-B3CA-C186-FD82464F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BE4724-5AA5-EF46-909B-86C1769EC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7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E24D-95EB-AF5E-B8F9-8787F70C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FB340-1250-5E72-5ED9-5E8FACE10C9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27EA1-7812-5C4D-A688-2D2C162A646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3CD692-ABED-1257-9FC5-E3D737319CE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5778FB-4E53-8E5D-EBE4-251BFC40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9734EC-26EA-0EFA-0E6F-96663EB38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3AC20E-C8C6-D516-6907-43D1FAEE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76E737-E61E-F447-AF40-A56ADD9D2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3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8331-C04D-EE30-1BFD-08766B45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643B9-9ADD-F1F1-460C-82DDB45FB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DD5C2-B9FE-3123-C902-3DBB0C23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45602-3A91-2CA2-379E-8071A61E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FE46A-6A23-1EB6-2685-140A8B31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44499-C4A9-9D43-9474-416300984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9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8A42-92BA-4E4B-F17C-A6154D33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9571A-A109-35A2-C26B-D61C71279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BACF6-65A7-9063-6E8E-77599D49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E168B-8F3F-5E51-1229-1E742AB7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6680-F545-6354-EC12-033F8377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3F073-7E06-AE48-AC4F-76C352958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28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6929-45CE-33FF-D5D7-842F0016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8F654-EA5D-76E5-B3DC-487A342B2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6881A-5AC8-962A-98EC-053A46E0E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71697-0465-1AAB-8292-F22180E1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B817E-AE5D-7D1D-0AFD-D0153886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DFF47-A269-0291-8604-B385649C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C9563-F826-9644-A995-F521947A3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50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2E6F-82C8-0531-DA23-5BE02670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05312-15A3-8BBA-490D-5FBA1BD27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0659B-89A3-F74C-594F-A98957D08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4703D-E298-6839-A15B-B76BCB48C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C9104-3F8B-1994-78DD-B3157DD2F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68186-D5E5-874B-41A6-30030C05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5683DD-14C3-71E7-0DB2-2B89A236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96B8C-6725-5544-15DF-AD56769A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5D5ED-67A0-5043-8C47-0D52741F0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11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3368-2435-9248-4531-C700BB05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C397B-6FFE-8EDD-EEE2-337FBE91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28E10-EBB7-7495-E16A-2BD50530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587A2-D252-7090-0ECF-7F717667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24185-041C-9F4C-89AE-A25D64EED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83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12AEE-6B77-87CE-5A0B-2806B358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A605D-DAC8-6682-3CB6-F9EEF144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BB70E-20CE-0768-B7AD-8BDCFF9F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5A5E-8A03-1542-87DB-115C03942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34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A399-A899-A534-DE2C-2A3DCE1C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C7A23-C5D8-F30B-009D-7D57AC30B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8A74F-9960-6504-12BD-B464CF5E7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A0F3-F062-965A-2DC8-58665191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94662-30C3-D0DA-9EDF-CAE4A95E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CE364-7CE6-4EE2-3974-3B983E9C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7BBAE-F8C5-5548-A03D-B5E69BE45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58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FE7E3-07BA-31C1-F307-3C82076B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51917-1226-7357-F5A3-30D576F7D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05E33-280A-D0D5-67AA-0DC52AEBC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EEC0A-0B4B-6A41-602D-C7E3D3CD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C2185-0985-0A4F-8D03-BA9106F0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A90C3-F2BF-A5D4-3C0C-FD8D5C91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F0F29-C45A-FF4A-8E41-394E2013A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09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0E478576-1C5F-B94F-DD7A-5814D082514F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243" name="Oval 3">
              <a:extLst>
                <a:ext uri="{FF2B5EF4-FFF2-40B4-BE49-F238E27FC236}">
                  <a16:creationId xmlns:a16="http://schemas.microsoft.com/office/drawing/2014/main" id="{1B0604B7-D524-12E5-330D-7EA2AD5AEE9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44" name="Oval 4">
              <a:extLst>
                <a:ext uri="{FF2B5EF4-FFF2-40B4-BE49-F238E27FC236}">
                  <a16:creationId xmlns:a16="http://schemas.microsoft.com/office/drawing/2014/main" id="{EB7DBFF0-D754-D938-93A4-5CC07AFA17C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45" name="Oval 5">
              <a:extLst>
                <a:ext uri="{FF2B5EF4-FFF2-40B4-BE49-F238E27FC236}">
                  <a16:creationId xmlns:a16="http://schemas.microsoft.com/office/drawing/2014/main" id="{99AD0FF6-68E1-9243-0760-9EBF382FF00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46" name="Oval 6">
              <a:extLst>
                <a:ext uri="{FF2B5EF4-FFF2-40B4-BE49-F238E27FC236}">
                  <a16:creationId xmlns:a16="http://schemas.microsoft.com/office/drawing/2014/main" id="{015AD487-3268-E3FE-8379-F7904AEB284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47" name="Oval 7">
              <a:extLst>
                <a:ext uri="{FF2B5EF4-FFF2-40B4-BE49-F238E27FC236}">
                  <a16:creationId xmlns:a16="http://schemas.microsoft.com/office/drawing/2014/main" id="{3AD8C289-5BE0-E52C-6B56-400A8D3E0B2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48" name="Rectangle 8">
            <a:extLst>
              <a:ext uri="{FF2B5EF4-FFF2-40B4-BE49-F238E27FC236}">
                <a16:creationId xmlns:a16="http://schemas.microsoft.com/office/drawing/2014/main" id="{949ECE93-5C13-8F78-F825-407A5C2BE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C3134199-B442-8C28-0602-6C86181CEC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9DEA8E7C-669B-0DC6-BA7E-093EBCFA93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8B8FB7E9-06C1-C25F-EF37-1CEBC18222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A73BFC2-AD6E-9B4E-B1A3-0E693F94E18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53AFA735-E9F4-69D1-E58E-1B579103E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BA7F827-5D0F-7921-6296-76CE909799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295400"/>
          </a:xfrm>
        </p:spPr>
        <p:txBody>
          <a:bodyPr/>
          <a:lstStyle/>
          <a:p>
            <a:pPr algn="ctr"/>
            <a:r>
              <a:rPr lang="en-US" altLang="en-US"/>
              <a:t>Mixed Economy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A3D3572-BB5C-8A4C-5E27-8BC5FA4549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04A3BD3C-D723-FA68-C721-E28544C3A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953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93308E5-0702-5D81-1246-3570DE3F7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Writing Prompt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A4496A1-50DE-C8AB-32DE-381B1B23D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With your partner, answer the following questions:</a:t>
            </a:r>
          </a:p>
          <a:p>
            <a:pPr lvl="1"/>
            <a:r>
              <a:rPr lang="en-US" altLang="en-US"/>
              <a:t>What bad things could happen if an economy was pure market? (Be specific, at least 3 sentences)</a:t>
            </a:r>
          </a:p>
          <a:p>
            <a:pPr lvl="1"/>
            <a:r>
              <a:rPr lang="en-US" altLang="en-US"/>
              <a:t>What bad things could happen if an economy was pure command? (Be specific, at least 3 sentences).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3BFB021-E90D-779E-B054-A24E39F1A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Essential Question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10847E2-6A1F-E258-272F-B39466CD12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4400"/>
          </a:p>
          <a:p>
            <a:r>
              <a:rPr lang="en-US" altLang="en-US" sz="4000"/>
              <a:t>Why do most countries have a mixed economy?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D08F4851-C7DC-8E42-AFA1-1A713869C39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209800"/>
            <a:ext cx="4419600" cy="2960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6D032A7-9C77-0DC5-7B1D-ECDC4F260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What Do You Like on a Sundae?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BBB22AC-B40C-3C3B-7FA6-366650E4CE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You and your partner discuss it.</a:t>
            </a:r>
          </a:p>
          <a:p>
            <a:r>
              <a:rPr lang="en-US" altLang="en-US" sz="2800"/>
              <a:t>What toppings do you like on an ice cream sundae?</a:t>
            </a:r>
          </a:p>
          <a:p>
            <a:pPr lvl="1"/>
            <a:r>
              <a:rPr lang="en-US" altLang="en-US" sz="2300"/>
              <a:t>Plain Vanilla?</a:t>
            </a:r>
          </a:p>
          <a:p>
            <a:pPr lvl="1"/>
            <a:r>
              <a:rPr lang="en-US" altLang="en-US" sz="2300"/>
              <a:t>Or absolutely  everything (and I mean everything)?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CC7679FF-D874-47CC-0443-92B8E982585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219200"/>
            <a:ext cx="3733800" cy="265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9FFD2FA1-DD0B-4B54-98C9-C20F64546F1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810000"/>
            <a:ext cx="3733800" cy="2679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CC5E102-E9F3-DFD7-CDE7-F0D664006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What Do You Like on a Sundae?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566DE1B-9326-C96A-B2F8-060D623948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r>
              <a:rPr lang="en-US" altLang="en-US"/>
              <a:t>Chances are, you were somewhere between plain and everything.</a:t>
            </a:r>
          </a:p>
          <a:p>
            <a:r>
              <a:rPr lang="en-US" altLang="en-US"/>
              <a:t>When discussing economies, most countries are somewhere in between too.</a:t>
            </a:r>
          </a:p>
          <a:p>
            <a:r>
              <a:rPr lang="en-US" altLang="en-US"/>
              <a:t>When a country is not completely a command economy and not completely a market economy, but somewhere in between, it is called a </a:t>
            </a:r>
            <a:r>
              <a:rPr lang="en-US" altLang="en-US" b="1" u="sng"/>
              <a:t>Mixed Economy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57CD84E0-65BE-43CD-3B07-6240C6A8F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Mixed Economy – “In Between”</a:t>
            </a: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240A7377-D9B4-AA43-1380-5FEC72BC03F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57200" y="1812925"/>
          <a:ext cx="82296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019800" imgH="3003550" progId="Paint.Picture">
                  <p:embed/>
                </p:oleObj>
              </mc:Choice>
              <mc:Fallback>
                <p:oleObj name="Bitmap Image" r:id="rId2" imgW="6019800" imgH="30035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12925"/>
                        <a:ext cx="822960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D58F8F8-8A7F-91EF-EA16-0E79924AC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“Pure” Command Economies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8076685-E73A-9A0F-8989-7EBB30BD8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government controlled everything in the economy, then having a diversity of products would be very difficult.</a:t>
            </a:r>
          </a:p>
          <a:p>
            <a:r>
              <a:rPr lang="en-US" altLang="en-US"/>
              <a:t>With no private businesses, there would be no competition, and products would never improve.</a:t>
            </a:r>
          </a:p>
          <a:p>
            <a:r>
              <a:rPr lang="en-US" altLang="en-US"/>
              <a:t>The government could make the economy exploit the poor and benefit the rich.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1E24966-BD14-16AC-E302-333ABF2C4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“Pure” Market Economies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B611828-7258-157C-71B0-137AEE0DA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an economy was pure market, people could sell anything, even things that could hurt others.</a:t>
            </a:r>
          </a:p>
          <a:p>
            <a:r>
              <a:rPr lang="en-US" altLang="en-US"/>
              <a:t>Businesses could make things cost as much as they wanted.</a:t>
            </a:r>
          </a:p>
          <a:p>
            <a:r>
              <a:rPr lang="en-US" altLang="en-US"/>
              <a:t>In order to make products cheaper, they could skimp on safety and benefits for workers.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F1D5A66-A510-94F7-C2DE-AB228530E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630362"/>
          </a:xfrm>
        </p:spPr>
        <p:txBody>
          <a:bodyPr/>
          <a:lstStyle/>
          <a:p>
            <a:r>
              <a:rPr lang="en-US" altLang="en-US" sz="3400"/>
              <a:t>Most Countries Lie Somewhere in Between</a:t>
            </a:r>
            <a:br>
              <a:rPr lang="en-US" altLang="en-US" sz="3400"/>
            </a:br>
            <a:r>
              <a:rPr lang="en-US" altLang="en-US" sz="3400"/>
              <a:t>	-However, they may be closer to one 		  side than the other.</a:t>
            </a:r>
          </a:p>
        </p:txBody>
      </p:sp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7F8F4E4A-E3CC-D1B7-E668-09CC482AC0C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28600" y="2057400"/>
          <a:ext cx="8686800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848350" imgH="2736850" progId="Paint.Picture">
                  <p:embed/>
                </p:oleObj>
              </mc:Choice>
              <mc:Fallback>
                <p:oleObj name="Bitmap Image" r:id="rId2" imgW="5848350" imgH="27368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8686800" cy="406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>
            <a:extLst>
              <a:ext uri="{FF2B5EF4-FFF2-40B4-BE49-F238E27FC236}">
                <a16:creationId xmlns:a16="http://schemas.microsoft.com/office/drawing/2014/main" id="{5506145B-2A36-994F-E882-7B829B493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7A04702E-79CA-F820-2F25-D648E83095A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066800" y="0"/>
          <a:ext cx="7315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102350" imgH="7639050" progId="Paint.Picture">
                  <p:embed/>
                </p:oleObj>
              </mc:Choice>
              <mc:Fallback>
                <p:oleObj name="Bitmap Image" r:id="rId2" imgW="6102350" imgH="763905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0"/>
                        <a:ext cx="7315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7">
      <a:dk1>
        <a:srgbClr val="424458"/>
      </a:dk1>
      <a:lt1>
        <a:srgbClr val="FFFFFF"/>
      </a:lt1>
      <a:dk2>
        <a:srgbClr val="000066"/>
      </a:dk2>
      <a:lt2>
        <a:srgbClr val="FFFFFF"/>
      </a:lt2>
      <a:accent1>
        <a:srgbClr val="6666FF"/>
      </a:accent1>
      <a:accent2>
        <a:srgbClr val="333399"/>
      </a:accent2>
      <a:accent3>
        <a:srgbClr val="AAAAB8"/>
      </a:accent3>
      <a:accent4>
        <a:srgbClr val="DADADA"/>
      </a:accent4>
      <a:accent5>
        <a:srgbClr val="B8B8FF"/>
      </a:accent5>
      <a:accent6>
        <a:srgbClr val="2D2D8A"/>
      </a:accent6>
      <a:hlink>
        <a:srgbClr val="FF9900"/>
      </a:hlink>
      <a:folHlink>
        <a:srgbClr val="CCCC00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269</TotalTime>
  <Words>302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Wingdings</vt:lpstr>
      <vt:lpstr>Watermark</vt:lpstr>
      <vt:lpstr>Bitmap Image</vt:lpstr>
      <vt:lpstr>Mixed Economy</vt:lpstr>
      <vt:lpstr>Essential Question</vt:lpstr>
      <vt:lpstr>What Do You Like on a Sundae?</vt:lpstr>
      <vt:lpstr>What Do You Like on a Sundae?</vt:lpstr>
      <vt:lpstr>Mixed Economy – “In Between”</vt:lpstr>
      <vt:lpstr>“Pure” Command Economies</vt:lpstr>
      <vt:lpstr>“Pure” Market Economies</vt:lpstr>
      <vt:lpstr>Most Countries Lie Somewhere in Between  -However, they may be closer to one     side than the other.</vt:lpstr>
      <vt:lpstr>PowerPoint Presentation</vt:lpstr>
      <vt:lpstr>Writing Prompt</vt:lpstr>
    </vt:vector>
  </TitlesOfParts>
  <Company>Valdosta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Economy</dc:title>
  <dc:creator>Technology</dc:creator>
  <cp:lastModifiedBy>Jessica Anderson (UEN)</cp:lastModifiedBy>
  <cp:revision>5</cp:revision>
  <dcterms:created xsi:type="dcterms:W3CDTF">2008-12-01T17:52:40Z</dcterms:created>
  <dcterms:modified xsi:type="dcterms:W3CDTF">2024-05-29T20:44:18Z</dcterms:modified>
</cp:coreProperties>
</file>