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4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8C9DE-9B00-6E41-8E17-B03E36385CF3}" type="datetimeFigureOut">
              <a:rPr lang="en-US" smtClean="0"/>
              <a:t>10/12/12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44D28-746B-2248-9232-0972B3DEE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0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Producers are people who make goods or provide services.  Producers receive income for their work.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Ask students what these people might be producing.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44D28-746B-2248-9232-0972B3DEE6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0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Consumers are people who buy services and goods.  Consumers have many choices to make about what to buy. 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softball team is made of consumers.  They make choices every day about what products they buy and use.  An example of a choice they might make is where to have dinner after the game and where to buy their dinner.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44D28-746B-2248-9232-0972B3DEE6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84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Consumers cannot buy everything they would like to because money is limited.  People’s choices about which goods and services they want and need determine what producers make.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44D28-746B-2248-9232-0972B3DEE6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1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student</a:t>
            </a:r>
            <a:r>
              <a:rPr lang="en-US" baseline="0" dirty="0" smtClean="0"/>
              <a:t> drawn example of producers and consumers.  The baker produces a cake and a consumer purchases it.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Website for image </a:t>
            </a:r>
            <a:r>
              <a:rPr lang="en-US" baseline="0" dirty="0" err="1" smtClean="0"/>
              <a:t>Thinkfinity.com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44D28-746B-2248-9232-0972B3DEE6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09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Goods are physical objects that are made that can be weighed or measured.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Services are tasks performed by people or machines.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44D28-746B-2248-9232-0972B3DEE6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8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 source:</a:t>
            </a:r>
            <a:r>
              <a:rPr lang="en-US" baseline="0" dirty="0" smtClean="0"/>
              <a:t>  http://</a:t>
            </a:r>
            <a:r>
              <a:rPr lang="en-US" baseline="0" dirty="0" err="1" smtClean="0"/>
              <a:t>icubed.edublogs.org</a:t>
            </a:r>
            <a:r>
              <a:rPr lang="en-US" baseline="0" dirty="0" smtClean="0"/>
              <a:t>/student-showcase/economic-posters/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44D28-746B-2248-9232-0972B3DEE6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04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10/12/12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10/12/12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10/12/12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10/12/12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10/12/12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Basic Economic </a:t>
            </a:r>
            <a:r>
              <a:rPr lang="en-US" dirty="0" smtClean="0"/>
              <a:t>Concepts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Producers, Consumers, Goods &amp; Services</a:t>
            </a:r>
            <a:endParaRPr lang="en-US" dirty="0"/>
          </a:p>
        </p:txBody>
      </p:sp>
      <p:pic>
        <p:nvPicPr>
          <p:cNvPr id="4" name="Picture 3" descr="finance_logo_no_url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39" y="344854"/>
            <a:ext cx="49022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39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Producers: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People who make goods or provide services.</a:t>
            </a:r>
          </a:p>
          <a:p>
            <a:r>
              <a:rPr lang="en-US" dirty="0" smtClean="0"/>
              <a:t>Producers usually receive income for their work.</a:t>
            </a:r>
            <a:endParaRPr lang="en-US" dirty="0"/>
          </a:p>
        </p:txBody>
      </p:sp>
      <p:pic>
        <p:nvPicPr>
          <p:cNvPr id="8" name="Picture 7" descr="j01828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43" y="542479"/>
            <a:ext cx="3019969" cy="45641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Placeholder 9" descr="j0182882.jpg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0" b="25300"/>
          <a:stretch>
            <a:fillRect/>
          </a:stretch>
        </p:blipFill>
        <p:spPr>
          <a:xfrm rot="504148">
            <a:off x="700082" y="828580"/>
            <a:ext cx="4142460" cy="30853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45993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Consumers: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People who buy services and goods.</a:t>
            </a:r>
          </a:p>
          <a:p>
            <a:r>
              <a:rPr lang="en-US" dirty="0" smtClean="0"/>
              <a:t>Consumers have many choices to make about what to buy.</a:t>
            </a:r>
            <a:endParaRPr lang="en-US" dirty="0"/>
          </a:p>
        </p:txBody>
      </p:sp>
      <p:pic>
        <p:nvPicPr>
          <p:cNvPr id="7" name="Picture Placeholder 6" descr="j0179010.jpg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r="5241"/>
          <a:stretch>
            <a:fillRect/>
          </a:stretch>
        </p:blipFill>
        <p:spPr/>
      </p:pic>
      <p:pic>
        <p:nvPicPr>
          <p:cNvPr id="5" name="Picture 4" descr="AA04975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1" y="364387"/>
            <a:ext cx="3072101" cy="2241073"/>
          </a:xfrm>
          <a:prstGeom prst="rect">
            <a:avLst/>
          </a:prstGeom>
        </p:spPr>
      </p:pic>
      <p:pic>
        <p:nvPicPr>
          <p:cNvPr id="6" name="Picture 5" descr="FD00474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7" y="2605460"/>
            <a:ext cx="3121256" cy="206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12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8946" y="2192467"/>
            <a:ext cx="3250360" cy="1631950"/>
          </a:xfrm>
        </p:spPr>
        <p:txBody>
          <a:bodyPr/>
          <a:lstStyle/>
          <a:p>
            <a:r>
              <a:rPr lang="en-US" sz="3200" dirty="0" smtClean="0"/>
              <a:t>Consumers cannot buy everything they would like because money is limited.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08946" y="4044461"/>
            <a:ext cx="3250360" cy="1975339"/>
          </a:xfrm>
        </p:spPr>
        <p:txBody>
          <a:bodyPr/>
          <a:lstStyle/>
          <a:p>
            <a:r>
              <a:rPr lang="en-US" dirty="0" smtClean="0"/>
              <a:t>People make choices about which good and services they want and need.</a:t>
            </a:r>
          </a:p>
          <a:p>
            <a:endParaRPr lang="en-US" dirty="0"/>
          </a:p>
          <a:p>
            <a:r>
              <a:rPr lang="en-US" dirty="0" smtClean="0"/>
              <a:t>Their decisions determine what producers make.</a:t>
            </a:r>
            <a:endParaRPr lang="en-US" dirty="0"/>
          </a:p>
        </p:txBody>
      </p:sp>
      <p:pic>
        <p:nvPicPr>
          <p:cNvPr id="11" name="Picture Placeholder 10" descr="200128087-001.png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r="7352"/>
          <a:stretch>
            <a:fillRect/>
          </a:stretch>
        </p:blipFill>
        <p:spPr>
          <a:xfrm rot="21414752">
            <a:off x="4623468" y="2155110"/>
            <a:ext cx="4141140" cy="28813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66641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8"/>
          <p:cNvPicPr>
            <a:picLocks noChangeAspect="1"/>
          </p:cNvPicPr>
          <p:nvPr/>
        </p:nvPicPr>
        <p:blipFill rotWithShape="1">
          <a:blip r:embed="rId3"/>
          <a:srcRect l="2081" t="5477" r="2840" b="5477"/>
          <a:stretch/>
        </p:blipFill>
        <p:spPr>
          <a:xfrm rot="21414752">
            <a:off x="602519" y="518008"/>
            <a:ext cx="7951286" cy="58187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19189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Goods and Services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Physical objects that are made that can be weighed or measured.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Tasks performed by people or machines.</a:t>
            </a:r>
            <a:endParaRPr lang="en-US" dirty="0"/>
          </a:p>
        </p:txBody>
      </p:sp>
      <p:pic>
        <p:nvPicPr>
          <p:cNvPr id="11" name="Picture 10" descr="j018266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92" y="3887055"/>
            <a:ext cx="3657600" cy="2444496"/>
          </a:xfrm>
          <a:prstGeom prst="rect">
            <a:avLst/>
          </a:prstGeom>
        </p:spPr>
      </p:pic>
      <p:pic>
        <p:nvPicPr>
          <p:cNvPr id="12" name="Picture 11" descr="j017867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07" y="3899873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50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324" t="157" r="3292" b="77"/>
          <a:stretch/>
        </p:blipFill>
        <p:spPr>
          <a:xfrm rot="203271">
            <a:off x="1152768" y="429840"/>
            <a:ext cx="7307385" cy="58275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13710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Try It…</a:t>
            </a:r>
            <a:endParaRPr lang="en-US" dirty="0"/>
          </a:p>
        </p:txBody>
      </p:sp>
      <p:sp>
        <p:nvSpPr>
          <p:cNvPr id="8" name="Vertical Text Placeholder 7"/>
          <p:cNvSpPr>
            <a:spLocks noGrp="1"/>
          </p:cNvSpPr>
          <p:nvPr>
            <p:ph type="body" orient="vert" idx="1"/>
          </p:nvPr>
        </p:nvSpPr>
        <p:spPr>
          <a:xfrm rot="16200000">
            <a:off x="1528404" y="1119058"/>
            <a:ext cx="5945663" cy="7752008"/>
          </a:xfrm>
        </p:spPr>
        <p:txBody>
          <a:bodyPr/>
          <a:lstStyle/>
          <a:p>
            <a:r>
              <a:rPr lang="en-US" dirty="0" smtClean="0"/>
              <a:t>Fold a piece of paper in half.</a:t>
            </a:r>
          </a:p>
          <a:p>
            <a:r>
              <a:rPr lang="en-US" dirty="0" smtClean="0"/>
              <a:t>Choose either </a:t>
            </a:r>
          </a:p>
          <a:p>
            <a:pPr lvl="1"/>
            <a:r>
              <a:rPr lang="en-US" dirty="0" smtClean="0"/>
              <a:t>Goods and Services or </a:t>
            </a:r>
          </a:p>
          <a:p>
            <a:pPr lvl="1"/>
            <a:r>
              <a:rPr lang="en-US" dirty="0" smtClean="0"/>
              <a:t>Producers and Consumers</a:t>
            </a:r>
          </a:p>
          <a:p>
            <a:r>
              <a:rPr lang="en-US" dirty="0" smtClean="0"/>
              <a:t>Draw a picture similar to the ones shown that describe your choice.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9212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72</TotalTime>
  <Words>242</Words>
  <Application>Microsoft Macintosh PowerPoint</Application>
  <PresentationFormat>On-screen Show (4:3)</PresentationFormat>
  <Paragraphs>42</Paragraphs>
  <Slides>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Habitat</vt:lpstr>
      <vt:lpstr>Basic Economic Concepts</vt:lpstr>
      <vt:lpstr>Producers:</vt:lpstr>
      <vt:lpstr>Consumers:</vt:lpstr>
      <vt:lpstr>Consumers cannot buy everything they would like because money is limited.</vt:lpstr>
      <vt:lpstr>PowerPoint Presentation</vt:lpstr>
      <vt:lpstr>Goods and Services</vt:lpstr>
      <vt:lpstr>PowerPoint Presentation</vt:lpstr>
      <vt:lpstr>You Try It…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Economic Concepts</dc:title>
  <dc:creator>Dustin Dayley</dc:creator>
  <cp:lastModifiedBy>Dustin Dayley</cp:lastModifiedBy>
  <cp:revision>9</cp:revision>
  <dcterms:created xsi:type="dcterms:W3CDTF">2012-10-12T18:39:44Z</dcterms:created>
  <dcterms:modified xsi:type="dcterms:W3CDTF">2012-10-12T19:53:52Z</dcterms:modified>
</cp:coreProperties>
</file>