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Penny Puzzler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315" y="666747"/>
            <a:ext cx="5665257" cy="213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3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863162"/>
            <a:ext cx="7583488" cy="1470025"/>
          </a:xfrm>
        </p:spPr>
        <p:txBody>
          <a:bodyPr/>
          <a:lstStyle/>
          <a:p>
            <a:r>
              <a:rPr lang="en-US" sz="4000" dirty="0" smtClean="0">
                <a:solidFill>
                  <a:schemeClr val="bg2"/>
                </a:solidFill>
              </a:rPr>
              <a:t>Challenge</a:t>
            </a:r>
            <a:r>
              <a:rPr lang="en-US" sz="4000" dirty="0" smtClean="0"/>
              <a:t>:  </a:t>
            </a:r>
            <a:br>
              <a:rPr lang="en-US" sz="4000" dirty="0" smtClean="0"/>
            </a:br>
            <a:r>
              <a:rPr lang="en-US" sz="4000" dirty="0" smtClean="0"/>
              <a:t>USING 12 PENNIES, </a:t>
            </a:r>
            <a:br>
              <a:rPr lang="en-US" sz="4000" dirty="0" smtClean="0"/>
            </a:br>
            <a:r>
              <a:rPr lang="en-US" sz="4000" dirty="0" smtClean="0"/>
              <a:t>MAKE A SQUARE</a:t>
            </a:r>
            <a:br>
              <a:rPr lang="en-US" sz="4000" dirty="0" smtClean="0"/>
            </a:br>
            <a:r>
              <a:rPr lang="en-US" sz="4000" dirty="0" smtClean="0"/>
              <a:t>using THE SAME NUMBER</a:t>
            </a:r>
            <a:br>
              <a:rPr lang="en-US" sz="4000" dirty="0" smtClean="0"/>
            </a:br>
            <a:r>
              <a:rPr lang="en-US" sz="4000" dirty="0" smtClean="0"/>
              <a:t>OF PENNIES ON EACH SIDE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73" y="4053783"/>
            <a:ext cx="1064683" cy="109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662" y="4053783"/>
            <a:ext cx="1064683" cy="109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99" y="5200650"/>
            <a:ext cx="1064683" cy="109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427" y="5200650"/>
            <a:ext cx="1064683" cy="109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259" y="5181600"/>
            <a:ext cx="1064683" cy="109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936" y="4053783"/>
            <a:ext cx="1064683" cy="109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368" y="5181600"/>
            <a:ext cx="1064683" cy="109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603" y="4053783"/>
            <a:ext cx="1064683" cy="1093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86" y="5181600"/>
            <a:ext cx="1064683" cy="1093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869" y="4053783"/>
            <a:ext cx="1064683" cy="1093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886" y="5181600"/>
            <a:ext cx="1064683" cy="1093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227" y="4053783"/>
            <a:ext cx="1064683" cy="10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5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28" descr="scan00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6" t="45147" r="33661" b="29398"/>
          <a:stretch/>
        </p:blipFill>
        <p:spPr bwMode="auto">
          <a:xfrm>
            <a:off x="677332" y="751415"/>
            <a:ext cx="7886785" cy="524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44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15</TotalTime>
  <Words>4</Words>
  <Application>Microsoft Macintosh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Precedent</vt:lpstr>
      <vt:lpstr>PowerPoint Presentation</vt:lpstr>
      <vt:lpstr>Challenge:   USING 12 PENNIES,  MAKE A SQUARE using THE SAME NUMBER OF PENNIES ON EACH SIDE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Dustin Dayley</dc:creator>
  <cp:lastModifiedBy>Dustin Dayley</cp:lastModifiedBy>
  <cp:revision>2</cp:revision>
  <dcterms:created xsi:type="dcterms:W3CDTF">2012-10-19T14:37:26Z</dcterms:created>
  <dcterms:modified xsi:type="dcterms:W3CDTF">2012-10-19T14:52:53Z</dcterms:modified>
</cp:coreProperties>
</file>